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86a07969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86a07969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6a07969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6a07969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6a07969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6a07969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6a07969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6a07969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6a07969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6a07969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6a07969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6a07969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b889e22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b889e22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b889e22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b889e22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b889e223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b889e22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Objects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 txBox="1"/>
          <p:nvPr>
            <p:ph idx="1" type="body"/>
          </p:nvPr>
        </p:nvSpPr>
        <p:spPr>
          <a:xfrm>
            <a:off x="526625" y="1316100"/>
            <a:ext cx="58023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Convert this JSON object literal into JS object and display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properties.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fruits= '{"name":"apple", "color":”red”, "shape":”round”}';</a:t>
            </a:r>
            <a:endParaRPr sz="1800"/>
          </a:p>
        </p:txBody>
      </p:sp>
      <p:sp>
        <p:nvSpPr>
          <p:cNvPr id="212" name="Google Shape;212;p45"/>
          <p:cNvSpPr txBox="1"/>
          <p:nvPr>
            <p:ph type="title"/>
          </p:nvPr>
        </p:nvSpPr>
        <p:spPr>
          <a:xfrm>
            <a:off x="657200" y="47515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46150"/>
            <a:ext cx="5219700" cy="29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Simple example of JSON object literal.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How to convert a JSON object literal to javascript object.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Ways to display the object properties.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37575" y="49525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305975"/>
            <a:ext cx="49464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Common mistake to call a JSON object literal "a JSON object".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JSON cannot be an object its a string format.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Becomes a JavaScript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17475" y="45505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Things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346150"/>
            <a:ext cx="4536600" cy="23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Surrounded by curly braces {}.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Contains key/value pairs.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Separated by a colon.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97400" y="485200"/>
            <a:ext cx="57357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Literals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14125" y="1336200"/>
            <a:ext cx="3124200" cy="28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tring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Number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Boolean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Null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73025" y="45507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GB">
                <a:solidFill>
                  <a:schemeClr val="lt2"/>
                </a:solidFill>
              </a:rPr>
              <a:t>Keys Must Be Strings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07450" y="1255825"/>
            <a:ext cx="52800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This is a JSON string: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'{"name":"John", "age":30, "car":null}'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Inside the JSON string there is a JSON object literal: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{"name":"John", "age":30, "car":null}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07450" y="4249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string and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parse()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Displaying the properties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Looping through </a:t>
            </a:r>
            <a:r>
              <a:rPr lang="en-GB"/>
              <a:t>value</a:t>
            </a:r>
            <a:r>
              <a:rPr lang="en-GB"/>
              <a:t> of the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